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12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269701F5-3AEC-4242-8084-3C07EC711D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Gremien  der Samtgemeinde Roenberg und der Mitgliedsgemeinden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F27AF45-DAEE-4CA9-8C1B-BB45010299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2459B-12CF-49E0-91A8-C56075E12110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FE3F6CE-F8B3-4661-ABE9-1F8C3420C4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323"/>
            <a:ext cx="2946400" cy="498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A70547-1688-47A8-930B-0ACE820FBE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323"/>
            <a:ext cx="2946400" cy="498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DD40B-DA4F-42EF-B971-E05B0C6C02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559515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3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Gremien  der Samtgemeinde Roenberg und der Mitgliedsgemeinden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3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45FE6-38E5-4B4B-8B98-1BA5072FB526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7612"/>
            <a:ext cx="5438775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244"/>
            <a:ext cx="2946400" cy="4983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244"/>
            <a:ext cx="2946400" cy="4983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93C2D-F29D-4107-B8F5-36B90E8522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962651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A1DF-3C30-4B36-B881-95076773AD8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056-419A-4000-AECA-E140ACDC4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427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A1DF-3C30-4B36-B881-95076773AD8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056-419A-4000-AECA-E140ACDC4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69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A1DF-3C30-4B36-B881-95076773AD8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056-419A-4000-AECA-E140ACDC4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8756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A1DF-3C30-4B36-B881-95076773AD8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056-419A-4000-AECA-E140ACDC4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392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A1DF-3C30-4B36-B881-95076773AD8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056-419A-4000-AECA-E140ACDC4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497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A1DF-3C30-4B36-B881-95076773AD8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056-419A-4000-AECA-E140ACDC4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974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A1DF-3C30-4B36-B881-95076773AD8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056-419A-4000-AECA-E140ACDC4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598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A1DF-3C30-4B36-B881-95076773AD8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056-419A-4000-AECA-E140ACDC4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927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A1DF-3C30-4B36-B881-95076773AD8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056-419A-4000-AECA-E140ACDC4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584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A1DF-3C30-4B36-B881-95076773AD8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056-419A-4000-AECA-E140ACDC4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793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A1DF-3C30-4B36-B881-95076773AD8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E4056-419A-4000-AECA-E140ACDC4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263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CA1DF-3C30-4B36-B881-95076773AD85}" type="datetimeFigureOut">
              <a:rPr lang="de-DE" smtClean="0"/>
              <a:t>16.12.2024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E4056-419A-4000-AECA-E140ACDC48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846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feld 31">
            <a:extLst>
              <a:ext uri="{FF2B5EF4-FFF2-40B4-BE49-F238E27FC236}">
                <a16:creationId xmlns:a16="http://schemas.microsoft.com/office/drawing/2014/main" id="{0872F649-0DC2-46FA-84EA-D30CB30A580D}"/>
              </a:ext>
            </a:extLst>
          </p:cNvPr>
          <p:cNvSpPr txBox="1"/>
          <p:nvPr/>
        </p:nvSpPr>
        <p:spPr>
          <a:xfrm>
            <a:off x="63714" y="107776"/>
            <a:ext cx="2052000" cy="650947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de-DE" sz="1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1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1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1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1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1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1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Samtgemeinde Rodenberg</a:t>
            </a:r>
          </a:p>
          <a:p>
            <a:pPr algn="ctr"/>
            <a:endParaRPr lang="de-DE" sz="1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SamtgemeindebürgermeisterDr. Thomas Wolf</a:t>
            </a:r>
          </a:p>
          <a:p>
            <a:pPr algn="ctr"/>
            <a:r>
              <a:rPr lang="de-DE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Ratsvorsitzender </a:t>
            </a:r>
          </a:p>
          <a:p>
            <a:pPr algn="ctr"/>
            <a:r>
              <a:rPr lang="de-DE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Börries von Hammerstein</a:t>
            </a: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31 Ratsmitglieder</a:t>
            </a: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C8996A84-EAB2-4DAE-BFC7-DBA5D5FBB299}"/>
              </a:ext>
            </a:extLst>
          </p:cNvPr>
          <p:cNvSpPr txBox="1"/>
          <p:nvPr/>
        </p:nvSpPr>
        <p:spPr>
          <a:xfrm>
            <a:off x="2200884" y="107776"/>
            <a:ext cx="1594323" cy="4385816"/>
          </a:xfrm>
          <a:prstGeom prst="rect">
            <a:avLst/>
          </a:prstGeom>
          <a:solidFill>
            <a:srgbClr val="DA121A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de-DE" sz="9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Gemeinde Apelern</a:t>
            </a:r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Gemeindedirektor </a:t>
            </a: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Dr. Thomas Wolf</a:t>
            </a: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Bürgermeister </a:t>
            </a: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Börries von Hammerstein</a:t>
            </a: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13 Ratsmitglieder</a:t>
            </a: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49E73B07-122A-4050-B853-95C3B7F25C69}"/>
              </a:ext>
            </a:extLst>
          </p:cNvPr>
          <p:cNvSpPr txBox="1"/>
          <p:nvPr/>
        </p:nvSpPr>
        <p:spPr>
          <a:xfrm>
            <a:off x="230826" y="5369812"/>
            <a:ext cx="1736556" cy="5078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Schulausschuss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Katrin Weigt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(CDU)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CE5FEC56-EF97-44D4-A1E2-D84D6F96C08C}"/>
              </a:ext>
            </a:extLst>
          </p:cNvPr>
          <p:cNvSpPr txBox="1"/>
          <p:nvPr/>
        </p:nvSpPr>
        <p:spPr>
          <a:xfrm>
            <a:off x="212046" y="2226202"/>
            <a:ext cx="1755336" cy="5078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Betriebsausschuss</a:t>
            </a:r>
            <a:endParaRPr lang="de-DE" sz="900" dirty="0"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Karsten Dohmeyer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 (B´90/GRÜNE)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00802841-4D6F-466A-A9F5-076156A0E1D3}"/>
              </a:ext>
            </a:extLst>
          </p:cNvPr>
          <p:cNvSpPr txBox="1"/>
          <p:nvPr/>
        </p:nvSpPr>
        <p:spPr>
          <a:xfrm>
            <a:off x="212046" y="2805519"/>
            <a:ext cx="1755336" cy="5078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Feuerschutzausschuss</a:t>
            </a:r>
            <a:endParaRPr lang="de-DE" sz="900" dirty="0"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Klaus Werner Volker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(SPD)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4F89B9AC-2EF9-4E0B-B2EE-3B1FD96398F4}"/>
              </a:ext>
            </a:extLst>
          </p:cNvPr>
          <p:cNvSpPr txBox="1"/>
          <p:nvPr/>
        </p:nvSpPr>
        <p:spPr>
          <a:xfrm>
            <a:off x="212046" y="3953218"/>
            <a:ext cx="175533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Ausschuss für Jugend, Kindergarten, Sport, Kultur</a:t>
            </a:r>
            <a:endParaRPr lang="de-DE" sz="900" dirty="0"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Udo Meyer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(WGSR)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49FA2466-03F6-4BA1-87EA-50835366A753}"/>
              </a:ext>
            </a:extLst>
          </p:cNvPr>
          <p:cNvSpPr txBox="1"/>
          <p:nvPr/>
        </p:nvSpPr>
        <p:spPr>
          <a:xfrm>
            <a:off x="212046" y="3384836"/>
            <a:ext cx="1755336" cy="5078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Ausschuss für Finanzen</a:t>
            </a:r>
            <a:endParaRPr lang="de-DE" sz="900" dirty="0"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Dieter Brand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(SPD)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FF724604-A7D7-45B6-947B-9746D22B0612}"/>
              </a:ext>
            </a:extLst>
          </p:cNvPr>
          <p:cNvSpPr txBox="1"/>
          <p:nvPr/>
        </p:nvSpPr>
        <p:spPr>
          <a:xfrm>
            <a:off x="212046" y="4661515"/>
            <a:ext cx="175533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Ausschuss für Planung, </a:t>
            </a:r>
          </a:p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Bau, Friedhof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Ralf Schubart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(CDU)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469C0209-D0AC-4FE1-B313-3BE350E885FF}"/>
              </a:ext>
            </a:extLst>
          </p:cNvPr>
          <p:cNvSpPr txBox="1"/>
          <p:nvPr/>
        </p:nvSpPr>
        <p:spPr>
          <a:xfrm>
            <a:off x="3866175" y="107776"/>
            <a:ext cx="1594323" cy="4385816"/>
          </a:xfrm>
          <a:prstGeom prst="rect">
            <a:avLst/>
          </a:prstGeom>
          <a:solidFill>
            <a:srgbClr val="DA121A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de-DE" sz="9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Gemeinde Hülsede</a:t>
            </a:r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Gemeindedirektor </a:t>
            </a: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Markus Jacobs</a:t>
            </a: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Bürgermeister </a:t>
            </a: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Tobias Steinmeyer</a:t>
            </a: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11 Ratsmitglieder</a:t>
            </a: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B65736C6-0917-4CEF-8AAE-E71B4CCC21AC}"/>
              </a:ext>
            </a:extLst>
          </p:cNvPr>
          <p:cNvSpPr txBox="1"/>
          <p:nvPr/>
        </p:nvSpPr>
        <p:spPr>
          <a:xfrm>
            <a:off x="5533990" y="107776"/>
            <a:ext cx="1594323" cy="4385816"/>
          </a:xfrm>
          <a:prstGeom prst="rect">
            <a:avLst/>
          </a:prstGeom>
          <a:solidFill>
            <a:srgbClr val="DA121A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de-DE" sz="9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Flecken Lauenau</a:t>
            </a:r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Gemeindedirektor </a:t>
            </a: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Markus Jacobs</a:t>
            </a: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Bürgermeister </a:t>
            </a: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Wilfried Mundt</a:t>
            </a: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15 Ratsmitglieder</a:t>
            </a: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9E5012B3-45ED-41DB-92FD-C6C2BB7EC72B}"/>
              </a:ext>
            </a:extLst>
          </p:cNvPr>
          <p:cNvSpPr txBox="1"/>
          <p:nvPr/>
        </p:nvSpPr>
        <p:spPr>
          <a:xfrm>
            <a:off x="7197720" y="107776"/>
            <a:ext cx="1594323" cy="4385816"/>
          </a:xfrm>
          <a:prstGeom prst="rect">
            <a:avLst/>
          </a:prstGeom>
          <a:solidFill>
            <a:srgbClr val="DA121A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de-DE" sz="9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Gemeinde Messenkamp</a:t>
            </a:r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Gemeindedirektor </a:t>
            </a: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Arno Fatzler</a:t>
            </a: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Bürgermeister </a:t>
            </a: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Frank Witte</a:t>
            </a: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9 Ratsmitglieder</a:t>
            </a: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8072B595-D9D2-4AF1-BF36-667C151032A5}"/>
              </a:ext>
            </a:extLst>
          </p:cNvPr>
          <p:cNvSpPr txBox="1"/>
          <p:nvPr/>
        </p:nvSpPr>
        <p:spPr>
          <a:xfrm>
            <a:off x="8868672" y="104782"/>
            <a:ext cx="1594323" cy="4385816"/>
          </a:xfrm>
          <a:prstGeom prst="rect">
            <a:avLst/>
          </a:prstGeom>
          <a:solidFill>
            <a:srgbClr val="DA121A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de-DE" sz="9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Gemeinde Pohle</a:t>
            </a:r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Gemeindedirektor Jürgen Bock</a:t>
            </a: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Bürgermeister </a:t>
            </a: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Jürgen Wilkening</a:t>
            </a: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9 Ratsmitglieder</a:t>
            </a: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DCB6E215-D3D8-4781-AB43-E8A94DB4ACCE}"/>
              </a:ext>
            </a:extLst>
          </p:cNvPr>
          <p:cNvSpPr txBox="1"/>
          <p:nvPr/>
        </p:nvSpPr>
        <p:spPr>
          <a:xfrm>
            <a:off x="10533963" y="104782"/>
            <a:ext cx="1594323" cy="4385816"/>
          </a:xfrm>
          <a:prstGeom prst="rect">
            <a:avLst/>
          </a:prstGeom>
          <a:solidFill>
            <a:srgbClr val="DA121A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de-DE" sz="9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Stadt Rodenberg</a:t>
            </a:r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Stadtdirektor </a:t>
            </a:r>
            <a:b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Dr. Thomas Wolf</a:t>
            </a: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Bürgermeister </a:t>
            </a:r>
          </a:p>
          <a:p>
            <a:pPr algn="ctr"/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Ralf Sassmann</a:t>
            </a: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de-DE" sz="900">
                <a:solidFill>
                  <a:schemeClr val="bg1"/>
                </a:solidFill>
                <a:latin typeface="Century Gothic" panose="020B0502020202020204" pitchFamily="34" charset="0"/>
              </a:rPr>
              <a:t>18 </a:t>
            </a:r>
            <a:r>
              <a:rPr lang="de-DE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Ratsmitglieder</a:t>
            </a: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endParaRPr lang="de-DE" sz="9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21BDC57A-CC4E-4C41-A5B7-7EF007415034}"/>
              </a:ext>
            </a:extLst>
          </p:cNvPr>
          <p:cNvSpPr txBox="1"/>
          <p:nvPr/>
        </p:nvSpPr>
        <p:spPr>
          <a:xfrm>
            <a:off x="2312510" y="1657502"/>
            <a:ext cx="1383786" cy="6267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36000" bIns="36000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VA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Börries von Hammerstein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(CDU)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CAB39F17-5030-4D7F-8E3A-FBBE60EE67AC}"/>
              </a:ext>
            </a:extLst>
          </p:cNvPr>
          <p:cNvSpPr txBox="1"/>
          <p:nvPr/>
        </p:nvSpPr>
        <p:spPr>
          <a:xfrm>
            <a:off x="2323955" y="3018265"/>
            <a:ext cx="1383786" cy="7848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Ausschuss für Bau, Umwelt, Klima und Landwirtschaft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Johann-Helge </a:t>
            </a:r>
            <a:r>
              <a:rPr lang="de-DE" sz="900" dirty="0" err="1">
                <a:latin typeface="Century Gothic" panose="020B0502020202020204" pitchFamily="34" charset="0"/>
              </a:rPr>
              <a:t>Sahlfeld</a:t>
            </a:r>
            <a:r>
              <a:rPr lang="de-DE" sz="900" dirty="0">
                <a:latin typeface="Century Gothic" panose="020B0502020202020204" pitchFamily="34" charset="0"/>
              </a:rPr>
              <a:t> (CDU)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A0EB6FE4-0689-44D9-9AFE-92F22D4249D6}"/>
              </a:ext>
            </a:extLst>
          </p:cNvPr>
          <p:cNvSpPr txBox="1"/>
          <p:nvPr/>
        </p:nvSpPr>
        <p:spPr>
          <a:xfrm>
            <a:off x="2323955" y="2332462"/>
            <a:ext cx="138378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Soziales, Sport, </a:t>
            </a:r>
          </a:p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Fremdenverkehr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Christian Meyer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(SPD)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A88E3D67-9257-423D-8E7B-B51D6717771E}"/>
              </a:ext>
            </a:extLst>
          </p:cNvPr>
          <p:cNvSpPr txBox="1"/>
          <p:nvPr/>
        </p:nvSpPr>
        <p:spPr>
          <a:xfrm>
            <a:off x="2306152" y="3825178"/>
            <a:ext cx="138378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Planung und Entwicklung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Daniela Kastning (WGA)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8ED459ED-F8AD-4A34-8486-9A479953CBB3}"/>
              </a:ext>
            </a:extLst>
          </p:cNvPr>
          <p:cNvSpPr txBox="1"/>
          <p:nvPr/>
        </p:nvSpPr>
        <p:spPr>
          <a:xfrm>
            <a:off x="10639231" y="2200339"/>
            <a:ext cx="1383786" cy="5078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Bauen und Umwelt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Dirk Holm-Bertelsen (WGR)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62D0B713-B6BD-4BCB-B115-55333CECDC94}"/>
              </a:ext>
            </a:extLst>
          </p:cNvPr>
          <p:cNvSpPr txBox="1"/>
          <p:nvPr/>
        </p:nvSpPr>
        <p:spPr>
          <a:xfrm>
            <a:off x="5638784" y="2200339"/>
            <a:ext cx="138378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Bau, Liegenschaften, Umwelt, Klima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Klaus Werner Volker (SPD)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9363931E-F05B-4035-AF7A-0EC2CB453E6E}"/>
              </a:ext>
            </a:extLst>
          </p:cNvPr>
          <p:cNvSpPr txBox="1"/>
          <p:nvPr/>
        </p:nvSpPr>
        <p:spPr>
          <a:xfrm>
            <a:off x="5638784" y="2905833"/>
            <a:ext cx="1383786" cy="5078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Jugend, Kultur, Sport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Helmut Spitzer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(WGLF)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D1F0619B-9D93-4BB9-BBE5-8AA1267E8E4A}"/>
              </a:ext>
            </a:extLst>
          </p:cNvPr>
          <p:cNvSpPr txBox="1"/>
          <p:nvPr/>
        </p:nvSpPr>
        <p:spPr>
          <a:xfrm>
            <a:off x="10639231" y="2770952"/>
            <a:ext cx="1383786" cy="5078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Zukunft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Ralf Schubart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(CDU)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CA1AC024-19B7-40AE-B629-352AEAE1719B}"/>
              </a:ext>
            </a:extLst>
          </p:cNvPr>
          <p:cNvSpPr txBox="1"/>
          <p:nvPr/>
        </p:nvSpPr>
        <p:spPr>
          <a:xfrm>
            <a:off x="10639231" y="3353742"/>
            <a:ext cx="1383786" cy="5078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Jugend, Kultur, Sport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Catrin Döpke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(SPD)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073A6655-C4E8-4D81-A736-CA065EFD663E}"/>
              </a:ext>
            </a:extLst>
          </p:cNvPr>
          <p:cNvSpPr txBox="1"/>
          <p:nvPr/>
        </p:nvSpPr>
        <p:spPr>
          <a:xfrm>
            <a:off x="212046" y="1660894"/>
            <a:ext cx="1755336" cy="5078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Samtgemeindeausschuss</a:t>
            </a:r>
            <a:endParaRPr lang="de-DE" sz="900" dirty="0">
              <a:latin typeface="Century Gothic" panose="020B0502020202020204" pitchFamily="34" charset="0"/>
            </a:endParaRP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Dr. Thomas Wolf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(FDP)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8FFAB5CC-82E1-4E18-93F4-DF15EA53091E}"/>
              </a:ext>
            </a:extLst>
          </p:cNvPr>
          <p:cNvSpPr txBox="1"/>
          <p:nvPr/>
        </p:nvSpPr>
        <p:spPr>
          <a:xfrm>
            <a:off x="230826" y="5934617"/>
            <a:ext cx="1736556" cy="5078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Umwelt, Klima, Tourismus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Dirk Holm-Bertelsen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(WGSR)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DADE2A40-7E8F-4B49-8D29-9E0BF76DC48D}"/>
              </a:ext>
            </a:extLst>
          </p:cNvPr>
          <p:cNvSpPr txBox="1"/>
          <p:nvPr/>
        </p:nvSpPr>
        <p:spPr>
          <a:xfrm>
            <a:off x="3971443" y="1652976"/>
            <a:ext cx="1383786" cy="4882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36000" bIns="36000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VA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Tobias Steinmeyer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(CDU)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F670477A-6DCC-4684-BF20-683E11814547}"/>
              </a:ext>
            </a:extLst>
          </p:cNvPr>
          <p:cNvSpPr txBox="1"/>
          <p:nvPr/>
        </p:nvSpPr>
        <p:spPr>
          <a:xfrm>
            <a:off x="5638784" y="1652975"/>
            <a:ext cx="1383786" cy="4882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36000" bIns="36000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VA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Wilfried Mundt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(SPD)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4B977D83-F222-4A78-B385-8F8FCE0CDF93}"/>
              </a:ext>
            </a:extLst>
          </p:cNvPr>
          <p:cNvSpPr txBox="1"/>
          <p:nvPr/>
        </p:nvSpPr>
        <p:spPr>
          <a:xfrm>
            <a:off x="7302988" y="1652974"/>
            <a:ext cx="1383786" cy="4882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36000" bIns="36000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VA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Frank Witte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(SPD)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2143ED5A-F21D-4499-838A-AE36DB6698F7}"/>
              </a:ext>
            </a:extLst>
          </p:cNvPr>
          <p:cNvSpPr txBox="1"/>
          <p:nvPr/>
        </p:nvSpPr>
        <p:spPr>
          <a:xfrm>
            <a:off x="8973940" y="1645454"/>
            <a:ext cx="1383786" cy="4882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36000" bIns="36000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VA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Jürgen Wilkening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(WGP)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B613E6AB-481F-4BC6-A2BD-D5404B78C25B}"/>
              </a:ext>
            </a:extLst>
          </p:cNvPr>
          <p:cNvSpPr txBox="1"/>
          <p:nvPr/>
        </p:nvSpPr>
        <p:spPr>
          <a:xfrm>
            <a:off x="10639231" y="1645453"/>
            <a:ext cx="1383786" cy="4882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36000" bIns="36000" rtlCol="0">
            <a:spAutoFit/>
          </a:bodyPr>
          <a:lstStyle/>
          <a:p>
            <a:pPr algn="ctr"/>
            <a:r>
              <a:rPr lang="de-DE" sz="900" b="1" dirty="0">
                <a:latin typeface="Century Gothic" panose="020B0502020202020204" pitchFamily="34" charset="0"/>
              </a:rPr>
              <a:t>VA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Ralf Sassmann </a:t>
            </a:r>
          </a:p>
          <a:p>
            <a:pPr algn="ctr"/>
            <a:r>
              <a:rPr lang="de-DE" sz="900" dirty="0">
                <a:latin typeface="Century Gothic" panose="020B0502020202020204" pitchFamily="34" charset="0"/>
              </a:rPr>
              <a:t>(WGR)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8D1D3B0A-DD75-4A13-ACCA-5748E17ED122}"/>
              </a:ext>
            </a:extLst>
          </p:cNvPr>
          <p:cNvSpPr txBox="1"/>
          <p:nvPr/>
        </p:nvSpPr>
        <p:spPr>
          <a:xfrm>
            <a:off x="9377277" y="4902520"/>
            <a:ext cx="2523907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>
                <a:latin typeface="Century Gothic" panose="020B0502020202020204" pitchFamily="34" charset="0"/>
              </a:rPr>
              <a:t>Samtgemeinde </a:t>
            </a:r>
            <a:r>
              <a:rPr lang="de-DE" sz="900" b="1" dirty="0">
                <a:latin typeface="Century Gothic" panose="020B0502020202020204" pitchFamily="34" charset="0"/>
              </a:rPr>
              <a:t>Rodenberg</a:t>
            </a:r>
          </a:p>
          <a:p>
            <a:r>
              <a:rPr lang="de-DE" sz="900" b="1" dirty="0">
                <a:latin typeface="Century Gothic" panose="020B0502020202020204" pitchFamily="34" charset="0"/>
              </a:rPr>
              <a:t>Der Samtgemeindebürgermeister</a:t>
            </a:r>
          </a:p>
          <a:p>
            <a:r>
              <a:rPr lang="de-DE" sz="900" dirty="0">
                <a:latin typeface="Century Gothic" panose="020B0502020202020204" pitchFamily="34" charset="0"/>
              </a:rPr>
              <a:t>Amtsstraße 5</a:t>
            </a:r>
          </a:p>
          <a:p>
            <a:r>
              <a:rPr lang="de-DE" sz="900" dirty="0">
                <a:latin typeface="Century Gothic" panose="020B0502020202020204" pitchFamily="34" charset="0"/>
              </a:rPr>
              <a:t>31552 Rodenberg</a:t>
            </a:r>
          </a:p>
          <a:p>
            <a:r>
              <a:rPr lang="de-DE" sz="900" dirty="0">
                <a:latin typeface="Century Gothic" panose="020B0502020202020204" pitchFamily="34" charset="0"/>
              </a:rPr>
              <a:t>Telefon 05723 705-0</a:t>
            </a:r>
          </a:p>
          <a:p>
            <a:r>
              <a:rPr lang="de-DE" sz="900" dirty="0">
                <a:latin typeface="Century Gothic" panose="020B0502020202020204" pitchFamily="34" charset="0"/>
              </a:rPr>
              <a:t>Telefax 05723 705-50</a:t>
            </a:r>
          </a:p>
          <a:p>
            <a:r>
              <a:rPr lang="de-DE" sz="900" dirty="0">
                <a:latin typeface="Century Gothic" panose="020B0502020202020204" pitchFamily="34" charset="0"/>
              </a:rPr>
              <a:t>E-Mail: info@rodenberg.de</a:t>
            </a:r>
          </a:p>
          <a:p>
            <a:r>
              <a:rPr lang="de-DE" sz="900" dirty="0">
                <a:latin typeface="Century Gothic" panose="020B0502020202020204" pitchFamily="34" charset="0"/>
              </a:rPr>
              <a:t>www.rodenberg.de</a:t>
            </a:r>
          </a:p>
          <a:p>
            <a:endParaRPr lang="de-DE" sz="900" dirty="0">
              <a:latin typeface="Century Gothic" panose="020B0502020202020204" pitchFamily="34" charset="0"/>
            </a:endParaRPr>
          </a:p>
          <a:p>
            <a:r>
              <a:rPr lang="de-DE" sz="900" dirty="0">
                <a:latin typeface="Century Gothic" panose="020B0502020202020204" pitchFamily="34" charset="0"/>
              </a:rPr>
              <a:t>Stand: 16.12.2024</a:t>
            </a:r>
          </a:p>
        </p:txBody>
      </p:sp>
      <p:pic>
        <p:nvPicPr>
          <p:cNvPr id="45" name="Picture 2">
            <a:extLst>
              <a:ext uri="{FF2B5EF4-FFF2-40B4-BE49-F238E27FC236}">
                <a16:creationId xmlns:a16="http://schemas.microsoft.com/office/drawing/2014/main" id="{A676AD0E-43CB-47F2-A3C4-F975CB6A8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8672" y="4984680"/>
            <a:ext cx="433758" cy="508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feld 45">
            <a:extLst>
              <a:ext uri="{FF2B5EF4-FFF2-40B4-BE49-F238E27FC236}">
                <a16:creationId xmlns:a16="http://schemas.microsoft.com/office/drawing/2014/main" id="{EF36ADDB-4B4B-4E0D-9396-BC206B11DAE6}"/>
              </a:ext>
            </a:extLst>
          </p:cNvPr>
          <p:cNvSpPr txBox="1"/>
          <p:nvPr/>
        </p:nvSpPr>
        <p:spPr>
          <a:xfrm>
            <a:off x="3197216" y="4902520"/>
            <a:ext cx="6266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Century Gothic" panose="020B0502020202020204" pitchFamily="34" charset="0"/>
              </a:rPr>
              <a:t>Gremien der Samtgemeinde Rodenberg </a:t>
            </a:r>
          </a:p>
          <a:p>
            <a:r>
              <a:rPr lang="de-DE" b="1" dirty="0">
                <a:latin typeface="Century Gothic" panose="020B0502020202020204" pitchFamily="34" charset="0"/>
              </a:rPr>
              <a:t>und deren Mitgliedsgemeinden</a:t>
            </a:r>
          </a:p>
        </p:txBody>
      </p:sp>
    </p:spTree>
    <p:extLst>
      <p:ext uri="{BB962C8B-B14F-4D97-AF65-F5344CB8AC3E}">
        <p14:creationId xmlns:p14="http://schemas.microsoft.com/office/powerpoint/2010/main" val="3519257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Breitbild</PresentationFormat>
  <Paragraphs>296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</vt:lpstr>
      <vt:lpstr>PowerPoint-Präsentation</vt:lpstr>
    </vt:vector>
  </TitlesOfParts>
  <Company>Stadt Barsinghausen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Wolf, Thomas</dc:creator>
  <cp:lastModifiedBy>Manja Glewwe-Riekehr - Samtgemeinde Rodenberg</cp:lastModifiedBy>
  <cp:revision>43</cp:revision>
  <cp:lastPrinted>2024-12-16T12:58:36Z</cp:lastPrinted>
  <dcterms:created xsi:type="dcterms:W3CDTF">2021-09-30T17:39:30Z</dcterms:created>
  <dcterms:modified xsi:type="dcterms:W3CDTF">2024-12-16T12:59:41Z</dcterms:modified>
</cp:coreProperties>
</file>